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7" r:id="rId5"/>
    <p:sldId id="265" r:id="rId6"/>
    <p:sldId id="266" r:id="rId7"/>
    <p:sldId id="269" r:id="rId8"/>
    <p:sldId id="270" r:id="rId9"/>
    <p:sldId id="271" r:id="rId10"/>
    <p:sldId id="272" r:id="rId11"/>
    <p:sldId id="273" r:id="rId12"/>
    <p:sldId id="274" r:id="rId13"/>
    <p:sldId id="275" r:id="rId14"/>
  </p:sldIdLst>
  <p:sldSz cx="12192000" cy="6858000"/>
  <p:notesSz cx="6858000" cy="9144000"/>
  <p:defaultTextStyle>
    <a:defPPr rtl="0"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90" d="100"/>
          <a:sy n="90" d="100"/>
        </p:scale>
        <p:origin x="235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C9988597-0D2B-4D9B-875C-C07C90A297DA}" type="datetime1">
              <a:rPr lang="pt-BR" smtClean="0"/>
              <a:t>13/03/2018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0AD62A-9EE1-43E3-A7E5-D268F71DF3EB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364482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8DDA0-C85B-4FC8-9EC9-8CAFA2783410}" type="datetime1">
              <a:rPr lang="pt-BR" smtClean="0"/>
              <a:pPr/>
              <a:t>13/03/2018</a:t>
            </a:fld>
            <a:endParaRPr lang="pt-BR" dirty="0"/>
          </a:p>
        </p:txBody>
      </p:sp>
      <p:sp>
        <p:nvSpPr>
          <p:cNvPr id="4" name="Espaço Reservado para Imagem do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t-BR" noProof="0" dirty="0"/>
          </a:p>
        </p:txBody>
      </p:sp>
      <p:sp>
        <p:nvSpPr>
          <p:cNvPr id="5" name="Espaço Reservado para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534C2EF-8A97-4DAF-B099-E567883644D6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71809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pt-BR" smtClean="0"/>
              <a:t>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3395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NOTA: Para alterar as imagens no slide, selecione e exclua uma imagem. Em seguida, clique no ícone Inserir Imagem no espaço reservado para inserir sua própria imagem.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60149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pt-BR" dirty="0" smtClean="0"/>
              <a:t>NOTA: Para alterar as imagens no slide, selecione e exclua uma imagem. Em seguida, clique no ícone Inserir Imagem no espaço reservado para inserir sua própria imagem.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5534C2EF-8A97-4DAF-B099-E567883644D6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270042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5534C2EF-8A97-4DAF-B099-E567883644D6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872036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" r="323" b="422"/>
          <a:stretch/>
        </p:blipFill>
        <p:spPr>
          <a:xfrm>
            <a:off x="1524" y="1"/>
            <a:ext cx="12188952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533400"/>
            <a:ext cx="8458200" cy="1828800"/>
          </a:xfrm>
        </p:spPr>
        <p:txBody>
          <a:bodyPr rtlCol="0" anchor="b">
            <a:normAutofit/>
          </a:bodyPr>
          <a:lstStyle>
            <a:lvl1pPr algn="l">
              <a:defRPr sz="44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38200" y="2438400"/>
            <a:ext cx="7086600" cy="914400"/>
          </a:xfrm>
        </p:spPr>
        <p:txBody>
          <a:bodyPr rtlCol="0">
            <a:normAutofit/>
          </a:bodyPr>
          <a:lstStyle>
            <a:lvl1pPr marL="0" indent="0" algn="l">
              <a:spcBef>
                <a:spcPts val="1200"/>
              </a:spcBef>
              <a:buNone/>
              <a:defRPr sz="24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pt-BR" noProof="0" smtClean="0"/>
              <a:t>Clique para editar o estilo do subtítulo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41544510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1E60A32-2AE6-465A-9F55-1C7E94995FDA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0357397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" t="422"/>
          <a:stretch/>
        </p:blipFill>
        <p:spPr>
          <a:xfrm>
            <a:off x="0" y="0"/>
            <a:ext cx="12188952" cy="685717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352800" y="533400"/>
            <a:ext cx="7315200" cy="1828800"/>
          </a:xfrm>
        </p:spPr>
        <p:txBody>
          <a:bodyPr rtlCol="0" anchor="b">
            <a:normAutofit/>
          </a:bodyPr>
          <a:lstStyle>
            <a:lvl1pPr>
              <a:defRPr sz="44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352800" y="2438400"/>
            <a:ext cx="5486400" cy="91440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279508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is Conteú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524000" y="1825625"/>
            <a:ext cx="4389120" cy="3474720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278880" y="1825625"/>
            <a:ext cx="4389120" cy="3474720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32CF8E-4A55-4E41-BAED-3495281D7486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6253026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524000" y="2624666"/>
            <a:ext cx="4389120" cy="2675467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278880" y="1828799"/>
            <a:ext cx="4389120" cy="795867"/>
          </a:xfrm>
        </p:spPr>
        <p:txBody>
          <a:bodyPr rtlCol="0" anchor="ctr">
            <a:normAutofit/>
          </a:bodyPr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278880" y="2624666"/>
            <a:ext cx="4389120" cy="2675467"/>
          </a:xfrm>
        </p:spPr>
        <p:txBody>
          <a:bodyPr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17D8D7-0AF7-4111-9E6A-8C12A2F2113A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9" name="Espaço Reservado para Número do Slide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29000862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8AB14AD-F6C2-4D44-8E9D-36AB0134B210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5" name="Espaço Reservado para Número do Slide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6450255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68A9F91-49DE-438C-8D21-EB10724BBB87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4" name="Espaço Reservado para Número do Slide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580071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724400" y="1828800"/>
            <a:ext cx="5943600" cy="3476625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523999" y="1828800"/>
            <a:ext cx="2926080" cy="3476625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895AE04-6D0F-47DB-8DD3-3DB2A7680FEA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07354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 5"/>
          <p:cNvSpPr>
            <a:spLocks/>
          </p:cNvSpPr>
          <p:nvPr/>
        </p:nvSpPr>
        <p:spPr bwMode="gray">
          <a:xfrm>
            <a:off x="804333" y="1695450"/>
            <a:ext cx="5596467" cy="3295650"/>
          </a:xfrm>
          <a:custGeom>
            <a:avLst/>
            <a:gdLst>
              <a:gd name="T0" fmla="*/ 1279 w 1347"/>
              <a:gd name="T1" fmla="*/ 919 h 986"/>
              <a:gd name="T2" fmla="*/ 65 w 1347"/>
              <a:gd name="T3" fmla="*/ 919 h 986"/>
              <a:gd name="T4" fmla="*/ 65 w 1347"/>
              <a:gd name="T5" fmla="*/ 64 h 986"/>
              <a:gd name="T6" fmla="*/ 1279 w 1347"/>
              <a:gd name="T7" fmla="*/ 64 h 986"/>
              <a:gd name="T8" fmla="*/ 1279 w 1347"/>
              <a:gd name="T9" fmla="*/ 919 h 9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7" h="986">
                <a:moveTo>
                  <a:pt x="1279" y="919"/>
                </a:moveTo>
                <a:cubicBezTo>
                  <a:pt x="1211" y="986"/>
                  <a:pt x="121" y="974"/>
                  <a:pt x="65" y="919"/>
                </a:cubicBezTo>
                <a:cubicBezTo>
                  <a:pt x="9" y="863"/>
                  <a:pt x="0" y="128"/>
                  <a:pt x="65" y="64"/>
                </a:cubicBezTo>
                <a:cubicBezTo>
                  <a:pt x="130" y="0"/>
                  <a:pt x="1217" y="3"/>
                  <a:pt x="1279" y="64"/>
                </a:cubicBezTo>
                <a:cubicBezTo>
                  <a:pt x="1341" y="125"/>
                  <a:pt x="1347" y="852"/>
                  <a:pt x="1279" y="9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12" name="Espaço Reservado para Imagem 11" descr="Um espaço reservado vazio para adicionar uma imagem. Clique no espaço reservado e selecione a imagem que você deseja adicionar"/>
          <p:cNvSpPr>
            <a:spLocks noGrp="1"/>
          </p:cNvSpPr>
          <p:nvPr>
            <p:ph type="pic" idx="1"/>
          </p:nvPr>
        </p:nvSpPr>
        <p:spPr>
          <a:xfrm>
            <a:off x="1006022" y="1874520"/>
            <a:ext cx="5193089" cy="2937510"/>
          </a:xfrm>
          <a:custGeom>
            <a:avLst/>
            <a:gdLst>
              <a:gd name="connsiteX0" fmla="*/ 2531359 w 5066932"/>
              <a:gd name="connsiteY0" fmla="*/ 21 h 2945784"/>
              <a:gd name="connsiteX1" fmla="*/ 4878015 w 5066932"/>
              <a:gd name="connsiteY1" fmla="*/ 145719 h 2945784"/>
              <a:gd name="connsiteX2" fmla="*/ 4878015 w 5066932"/>
              <a:gd name="connsiteY2" fmla="*/ 2803241 h 2945784"/>
              <a:gd name="connsiteX3" fmla="*/ 175988 w 5066932"/>
              <a:gd name="connsiteY3" fmla="*/ 2803241 h 2945784"/>
              <a:gd name="connsiteX4" fmla="*/ 175988 w 5066932"/>
              <a:gd name="connsiteY4" fmla="*/ 145719 h 2945784"/>
              <a:gd name="connsiteX5" fmla="*/ 2531359 w 5066932"/>
              <a:gd name="connsiteY5" fmla="*/ 21 h 2945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66932" h="2945784">
                <a:moveTo>
                  <a:pt x="2531359" y="21"/>
                </a:moveTo>
                <a:cubicBezTo>
                  <a:pt x="3645379" y="1187"/>
                  <a:pt x="4757946" y="50918"/>
                  <a:pt x="4878015" y="145719"/>
                </a:cubicBezTo>
                <a:cubicBezTo>
                  <a:pt x="5118151" y="335320"/>
                  <a:pt x="5141390" y="2594991"/>
                  <a:pt x="4878015" y="2803241"/>
                </a:cubicBezTo>
                <a:cubicBezTo>
                  <a:pt x="4614639" y="3011491"/>
                  <a:pt x="392886" y="2974193"/>
                  <a:pt x="175988" y="2803241"/>
                </a:cubicBezTo>
                <a:cubicBezTo>
                  <a:pt x="-40909" y="2629181"/>
                  <a:pt x="-75768" y="344644"/>
                  <a:pt x="175988" y="145719"/>
                </a:cubicBezTo>
                <a:cubicBezTo>
                  <a:pt x="301866" y="46256"/>
                  <a:pt x="1417339" y="-1144"/>
                  <a:pt x="2531359" y="2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7010400" y="2245995"/>
            <a:ext cx="3657600" cy="219456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3FDFC78-E75E-4493-9CCC-A2111FDE55E8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7" name="Espaço Reservado para Número do Slide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6513188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ua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28580" y="5791200"/>
            <a:ext cx="8115419" cy="7016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7" name="Forma Livre 5"/>
          <p:cNvSpPr>
            <a:spLocks/>
          </p:cNvSpPr>
          <p:nvPr/>
        </p:nvSpPr>
        <p:spPr bwMode="gray">
          <a:xfrm>
            <a:off x="762000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noProof="0" dirty="0"/>
          </a:p>
        </p:txBody>
      </p:sp>
      <p:sp>
        <p:nvSpPr>
          <p:cNvPr id="15" name="Espaço Reservado para Imagem 14" descr="Um espaço reservado vazio para adicionar uma imagem. Clique no espaço reservado e selecione a imagem que você deseja adicionar"/>
          <p:cNvSpPr>
            <a:spLocks noGrp="1"/>
          </p:cNvSpPr>
          <p:nvPr>
            <p:ph type="pic" sz="quarter" idx="13"/>
          </p:nvPr>
        </p:nvSpPr>
        <p:spPr>
          <a:xfrm>
            <a:off x="992435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  <p:sp>
        <p:nvSpPr>
          <p:cNvPr id="17" name="Espaço Reservado para Texto 16"/>
          <p:cNvSpPr>
            <a:spLocks noGrp="1"/>
          </p:cNvSpPr>
          <p:nvPr>
            <p:ph type="body" sz="quarter" idx="14"/>
          </p:nvPr>
        </p:nvSpPr>
        <p:spPr>
          <a:xfrm>
            <a:off x="1028581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  <p:sp>
        <p:nvSpPr>
          <p:cNvPr id="18" name="Forma Livre 5"/>
          <p:cNvSpPr>
            <a:spLocks/>
          </p:cNvSpPr>
          <p:nvPr/>
        </p:nvSpPr>
        <p:spPr bwMode="gray">
          <a:xfrm>
            <a:off x="5300133" y="933449"/>
            <a:ext cx="4114800" cy="4109465"/>
          </a:xfrm>
          <a:custGeom>
            <a:avLst/>
            <a:gdLst>
              <a:gd name="T0" fmla="*/ 870 w 933"/>
              <a:gd name="T1" fmla="*/ 64 h 1275"/>
              <a:gd name="T2" fmla="*/ 870 w 933"/>
              <a:gd name="T3" fmla="*/ 1213 h 1275"/>
              <a:gd name="T4" fmla="*/ 61 w 933"/>
              <a:gd name="T5" fmla="*/ 1213 h 1275"/>
              <a:gd name="T6" fmla="*/ 61 w 933"/>
              <a:gd name="T7" fmla="*/ 64 h 1275"/>
              <a:gd name="T8" fmla="*/ 870 w 933"/>
              <a:gd name="T9" fmla="*/ 64 h 1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1275">
                <a:moveTo>
                  <a:pt x="870" y="64"/>
                </a:moveTo>
                <a:cubicBezTo>
                  <a:pt x="933" y="128"/>
                  <a:pt x="922" y="1160"/>
                  <a:pt x="870" y="1213"/>
                </a:cubicBezTo>
                <a:cubicBezTo>
                  <a:pt x="817" y="1266"/>
                  <a:pt x="121" y="1275"/>
                  <a:pt x="61" y="1213"/>
                </a:cubicBezTo>
                <a:cubicBezTo>
                  <a:pt x="0" y="1151"/>
                  <a:pt x="3" y="123"/>
                  <a:pt x="61" y="64"/>
                </a:cubicBezTo>
                <a:cubicBezTo>
                  <a:pt x="118" y="5"/>
                  <a:pt x="806" y="0"/>
                  <a:pt x="870" y="64"/>
                </a:cubicBezTo>
                <a:close/>
              </a:path>
            </a:pathLst>
          </a:custGeom>
          <a:solidFill>
            <a:srgbClr val="FFFFFF"/>
          </a:solidFill>
          <a:effectLst>
            <a:outerShdw blurRad="317500" dist="63500" dir="2700000" algn="tl" rotWithShape="0">
              <a:prstClr val="black">
                <a:alpha val="3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rtl="0"/>
            <a:endParaRPr lang="pt-BR" noProof="0" dirty="0"/>
          </a:p>
        </p:txBody>
      </p:sp>
      <p:sp>
        <p:nvSpPr>
          <p:cNvPr id="19" name="Espaço Reservado para Imagem 18" descr="Um espaço reservado vazio para adicionar uma imagem. Clique no espaço reservado e selecione a imagem que você deseja adicionar"/>
          <p:cNvSpPr>
            <a:spLocks noGrp="1"/>
          </p:cNvSpPr>
          <p:nvPr>
            <p:ph type="pic" sz="quarter" idx="15"/>
          </p:nvPr>
        </p:nvSpPr>
        <p:spPr>
          <a:xfrm>
            <a:off x="5530568" y="1113022"/>
            <a:ext cx="3638453" cy="3750319"/>
          </a:xfrm>
          <a:custGeom>
            <a:avLst/>
            <a:gdLst>
              <a:gd name="connsiteX0" fmla="*/ 1744346 w 3503695"/>
              <a:gd name="connsiteY0" fmla="*/ 62 h 4031418"/>
              <a:gd name="connsiteX1" fmla="*/ 3334838 w 3503695"/>
              <a:gd name="connsiteY1" fmla="*/ 150223 h 4031418"/>
              <a:gd name="connsiteX2" fmla="*/ 3334838 w 3503695"/>
              <a:gd name="connsiteY2" fmla="*/ 3890810 h 4031418"/>
              <a:gd name="connsiteX3" fmla="*/ 174362 w 3503695"/>
              <a:gd name="connsiteY3" fmla="*/ 3890810 h 4031418"/>
              <a:gd name="connsiteX4" fmla="*/ 174362 w 3503695"/>
              <a:gd name="connsiteY4" fmla="*/ 150223 h 4031418"/>
              <a:gd name="connsiteX5" fmla="*/ 1744346 w 3503695"/>
              <a:gd name="connsiteY5" fmla="*/ 62 h 40314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3695" h="4031418">
                <a:moveTo>
                  <a:pt x="1744346" y="62"/>
                </a:moveTo>
                <a:cubicBezTo>
                  <a:pt x="2475376" y="-1972"/>
                  <a:pt x="3209826" y="46047"/>
                  <a:pt x="3334838" y="150223"/>
                </a:cubicBezTo>
                <a:cubicBezTo>
                  <a:pt x="3580957" y="358576"/>
                  <a:pt x="3537984" y="3718268"/>
                  <a:pt x="3334838" y="3890810"/>
                </a:cubicBezTo>
                <a:cubicBezTo>
                  <a:pt x="3127786" y="4063352"/>
                  <a:pt x="408761" y="4092652"/>
                  <a:pt x="174362" y="3890810"/>
                </a:cubicBezTo>
                <a:cubicBezTo>
                  <a:pt x="-63943" y="3688968"/>
                  <a:pt x="-52223" y="342299"/>
                  <a:pt x="174362" y="150223"/>
                </a:cubicBezTo>
                <a:cubicBezTo>
                  <a:pt x="285702" y="54185"/>
                  <a:pt x="1013315" y="2097"/>
                  <a:pt x="1744346" y="62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 wrap="square" tIns="365760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pt-BR" noProof="0" smtClean="0"/>
              <a:t>Clique no ícone para adicionar uma imagem</a:t>
            </a:r>
            <a:endParaRPr lang="pt-BR" noProof="0" dirty="0"/>
          </a:p>
        </p:txBody>
      </p:sp>
      <p:sp>
        <p:nvSpPr>
          <p:cNvPr id="20" name="Espaço Reservado para Texto 16"/>
          <p:cNvSpPr>
            <a:spLocks noGrp="1"/>
          </p:cNvSpPr>
          <p:nvPr>
            <p:ph type="body" sz="quarter" idx="16"/>
          </p:nvPr>
        </p:nvSpPr>
        <p:spPr>
          <a:xfrm>
            <a:off x="5566714" y="5181600"/>
            <a:ext cx="3566160" cy="493776"/>
          </a:xfrm>
        </p:spPr>
        <p:txBody>
          <a:bodyPr rtlCol="0">
            <a:normAutofit/>
          </a:bodyPr>
          <a:lstStyle>
            <a:lvl1pPr marL="0" indent="0">
              <a:buNone/>
              <a:defRPr sz="1800"/>
            </a:lvl1pPr>
            <a:lvl2pPr marL="0" indent="0">
              <a:spcBef>
                <a:spcPts val="1200"/>
              </a:spcBef>
              <a:buNone/>
              <a:defRPr sz="1800"/>
            </a:lvl2pPr>
            <a:lvl3pPr marL="0" indent="0">
              <a:spcBef>
                <a:spcPts val="1200"/>
              </a:spcBef>
              <a:buNone/>
              <a:defRPr sz="1800"/>
            </a:lvl3pPr>
            <a:lvl4pPr marL="0" indent="0">
              <a:spcBef>
                <a:spcPts val="1200"/>
              </a:spcBef>
              <a:buNone/>
              <a:defRPr sz="1800"/>
            </a:lvl4pPr>
            <a:lvl5pPr marL="0" indent="0">
              <a:spcBef>
                <a:spcPts val="1200"/>
              </a:spcBef>
              <a:buNone/>
              <a:defRPr sz="1800"/>
            </a:lvl5pPr>
          </a:lstStyle>
          <a:p>
            <a:pPr lvl="0" rtl="0"/>
            <a:r>
              <a:rPr lang="pt-BR" noProof="0" smtClean="0"/>
              <a:t>Clique para editar o texto mestre</a:t>
            </a:r>
          </a:p>
        </p:txBody>
      </p:sp>
    </p:spTree>
    <p:extLst>
      <p:ext uri="{BB962C8B-B14F-4D97-AF65-F5344CB8AC3E}">
        <p14:creationId xmlns:p14="http://schemas.microsoft.com/office/powerpoint/2010/main" val="20377723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rês Imagens com Legen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" y="1716"/>
            <a:ext cx="12188952" cy="685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23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nco Image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" y="283"/>
            <a:ext cx="12188952" cy="685971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77400" y="365126"/>
            <a:ext cx="2133600" cy="153987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400">
                <a:solidFill>
                  <a:schemeClr val="accent1"/>
                </a:solidFill>
              </a:defRPr>
            </a:lvl1pPr>
          </a:lstStyle>
          <a:p>
            <a:pPr lvl="0"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864672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F1EE913-EB6C-49FE-896A-DC5C09AC5099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1443261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839200" y="365125"/>
            <a:ext cx="1828799" cy="4940300"/>
          </a:xfrm>
        </p:spPr>
        <p:txBody>
          <a:bodyPr vert="eaVert" rtlCol="0"/>
          <a:lstStyle/>
          <a:p>
            <a:pPr rtl="0"/>
            <a:r>
              <a:rPr lang="pt-BR" noProof="0" smtClean="0"/>
              <a:t>Clique para editar o título mestre</a:t>
            </a:r>
            <a:endParaRPr lang="pt-BR" noProof="0" dirty="0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524000" y="365125"/>
            <a:ext cx="6858000" cy="4940300"/>
          </a:xfrm>
        </p:spPr>
        <p:txBody>
          <a:bodyPr vert="eaVert" rtlCol="0"/>
          <a:lstStyle/>
          <a:p>
            <a:pPr lvl="0" rtl="0"/>
            <a:r>
              <a:rPr lang="pt-BR" noProof="0" smtClean="0"/>
              <a:t>Clique para editar o texto mestre</a:t>
            </a:r>
          </a:p>
          <a:p>
            <a:pPr lvl="1" rtl="0"/>
            <a:r>
              <a:rPr lang="pt-BR" noProof="0" smtClean="0"/>
              <a:t>Segundo nível</a:t>
            </a:r>
          </a:p>
          <a:p>
            <a:pPr lvl="2" rtl="0"/>
            <a:r>
              <a:rPr lang="pt-BR" noProof="0" smtClean="0"/>
              <a:t>Terceiro nível</a:t>
            </a:r>
          </a:p>
          <a:p>
            <a:pPr lvl="3" rtl="0"/>
            <a:r>
              <a:rPr lang="pt-BR" noProof="0" smtClean="0"/>
              <a:t>Quarto nível</a:t>
            </a:r>
          </a:p>
          <a:p>
            <a:pPr lvl="4" rtl="0"/>
            <a:r>
              <a:rPr lang="pt-BR" noProof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2D05F3E-783B-4EC3-B97B-7E802FFC7948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89D71E3-7D81-4C24-B9D8-6B108755C64C}" type="slidenum">
              <a:rPr lang="pt-BR" noProof="0" smtClean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926244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" t="511" r="525" b="2999"/>
          <a:stretch/>
        </p:blipFill>
        <p:spPr>
          <a:xfrm>
            <a:off x="0" y="0"/>
            <a:ext cx="12188826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9829800" cy="10826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t-BR" noProof="0" dirty="0" smtClean="0"/>
              <a:t>Clique para editar o estilo de título Mestre</a:t>
            </a:r>
            <a:endParaRPr lang="pt-BR" noProof="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524000" y="1828800"/>
            <a:ext cx="91440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t-BR" noProof="0" dirty="0" smtClean="0"/>
              <a:t>Clique para editar o texto Mestre</a:t>
            </a:r>
          </a:p>
          <a:p>
            <a:pPr lvl="1" rtl="0"/>
            <a:r>
              <a:rPr lang="pt-BR" noProof="0" dirty="0" smtClean="0"/>
              <a:t>Segundo nível</a:t>
            </a:r>
          </a:p>
          <a:p>
            <a:pPr lvl="2" rtl="0"/>
            <a:r>
              <a:rPr lang="pt-BR" noProof="0" dirty="0" smtClean="0"/>
              <a:t>Terceiro nível</a:t>
            </a:r>
          </a:p>
          <a:p>
            <a:pPr lvl="3" rtl="0"/>
            <a:r>
              <a:rPr lang="pt-BR" noProof="0" dirty="0" smtClean="0"/>
              <a:t>Quarto nível</a:t>
            </a:r>
          </a:p>
          <a:p>
            <a:pPr lvl="4" rtl="0"/>
            <a:r>
              <a:rPr lang="pt-BR" noProof="0" dirty="0" smtClean="0"/>
              <a:t>Quinto nível</a:t>
            </a:r>
            <a:endParaRPr lang="pt-BR" noProof="0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2209800" y="6416675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pt-BR" noProof="0" dirty="0" smtClean="0"/>
              <a:t>Adicionar um rodapé</a:t>
            </a:r>
            <a:endParaRPr lang="pt-BR" noProof="0" dirty="0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7010400" y="6416675"/>
            <a:ext cx="137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9ECD4BF1-404F-4190-9800-037DC8B78598}" type="datetime1">
              <a:rPr lang="pt-BR" noProof="0" smtClean="0"/>
              <a:t>13/03/2018</a:t>
            </a:fld>
            <a:endParaRPr lang="pt-BR" noProof="0" dirty="0"/>
          </a:p>
        </p:txBody>
      </p:sp>
      <p:sp>
        <p:nvSpPr>
          <p:cNvPr id="6" name="Espaço Reservado para Número do Slide 5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838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289D71E3-7D81-4C24-B9D8-6B108755C64C}" type="slidenum">
              <a:rPr lang="pt-BR" noProof="0" smtClean="0"/>
              <a:pPr rtl="0"/>
              <a:t>‹nº›</a:t>
            </a:fld>
            <a:endParaRPr lang="pt-BR" noProof="0" dirty="0"/>
          </a:p>
        </p:txBody>
      </p:sp>
    </p:spTree>
    <p:extLst>
      <p:ext uri="{BB962C8B-B14F-4D97-AF65-F5344CB8AC3E}">
        <p14:creationId xmlns:p14="http://schemas.microsoft.com/office/powerpoint/2010/main" val="36165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2" r:id="rId11"/>
    <p:sldLayoutId id="2147483661" r:id="rId12"/>
    <p:sldLayoutId id="2147483658" r:id="rId13"/>
    <p:sldLayoutId id="2147483659" r:id="rId14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indent="-18288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pt-BR" dirty="0" smtClean="0"/>
              <a:t>Conversando sobre o filme </a:t>
            </a:r>
            <a:br>
              <a:rPr lang="pt-BR" dirty="0" smtClean="0"/>
            </a:br>
            <a:r>
              <a:rPr lang="pt-BR" dirty="0" smtClean="0"/>
              <a:t>“Extraordinário”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endParaRPr lang="pt-BR" dirty="0"/>
          </a:p>
          <a:p>
            <a:pPr algn="r" rtl="0"/>
            <a:r>
              <a:rPr lang="pt-BR" dirty="0" smtClean="0"/>
              <a:t>SSE / SOE</a:t>
            </a:r>
          </a:p>
        </p:txBody>
      </p:sp>
    </p:spTree>
    <p:extLst>
      <p:ext uri="{BB962C8B-B14F-4D97-AF65-F5344CB8AC3E}">
        <p14:creationId xmlns:p14="http://schemas.microsoft.com/office/powerpoint/2010/main" val="27980470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99456" y="332656"/>
            <a:ext cx="9829800" cy="1082674"/>
          </a:xfrm>
        </p:spPr>
        <p:txBody>
          <a:bodyPr rtlCol="0"/>
          <a:lstStyle/>
          <a:p>
            <a:pPr algn="ctr" rtl="0"/>
            <a:r>
              <a:rPr lang="pt-BR" dirty="0" smtClean="0"/>
              <a:t>Discuta abertamente sobre “as diferenças” entre TODOS alunos</a:t>
            </a:r>
            <a:endParaRPr lang="pt-BR" dirty="0"/>
          </a:p>
        </p:txBody>
      </p:sp>
      <p:pic>
        <p:nvPicPr>
          <p:cNvPr id="7" name="Espaço Reservado para Imagem 6"/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1" r="649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33893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ítulo 10"/>
          <p:cNvSpPr>
            <a:spLocks noGrp="1"/>
          </p:cNvSpPr>
          <p:nvPr>
            <p:ph type="title"/>
          </p:nvPr>
        </p:nvSpPr>
        <p:spPr>
          <a:xfrm>
            <a:off x="1271464" y="5661248"/>
            <a:ext cx="9721080" cy="701674"/>
          </a:xfrm>
        </p:spPr>
        <p:txBody>
          <a:bodyPr rtlCol="0">
            <a:noAutofit/>
          </a:bodyPr>
          <a:lstStyle/>
          <a:p>
            <a:pPr algn="ctr" rtl="0"/>
            <a:r>
              <a:rPr lang="pt-BR" sz="4000" dirty="0" smtClean="0"/>
              <a:t>Prepare os alunos para combater o </a:t>
            </a:r>
            <a:r>
              <a:rPr lang="pt-BR" sz="4000" dirty="0" err="1" smtClean="0"/>
              <a:t>bullying</a:t>
            </a:r>
            <a:endParaRPr lang="pt-BR" sz="4000" dirty="0"/>
          </a:p>
        </p:txBody>
      </p:sp>
      <p:pic>
        <p:nvPicPr>
          <p:cNvPr id="12" name="Espaço Reservado para Imagem 11"/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 t="-313" r="23548" b="313"/>
          <a:stretch/>
        </p:blipFill>
        <p:spPr/>
      </p:pic>
      <p:pic>
        <p:nvPicPr>
          <p:cNvPr id="14" name="Espaço Reservado para Imagem 13"/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54" t="-313" r="6654" b="313"/>
          <a:stretch/>
        </p:blipFill>
        <p:spPr/>
      </p:pic>
    </p:spTree>
    <p:extLst>
      <p:ext uri="{BB962C8B-B14F-4D97-AF65-F5344CB8AC3E}">
        <p14:creationId xmlns:p14="http://schemas.microsoft.com/office/powerpoint/2010/main" val="3864440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27448" y="332656"/>
            <a:ext cx="9829800" cy="1082674"/>
          </a:xfrm>
        </p:spPr>
        <p:txBody>
          <a:bodyPr rtlCol="0">
            <a:noAutofit/>
          </a:bodyPr>
          <a:lstStyle/>
          <a:p>
            <a:pPr algn="ctr" rtl="0"/>
            <a:r>
              <a:rPr lang="pt-BR" sz="4000" dirty="0" smtClean="0"/>
              <a:t>Atue também com os agressores e suas famílias</a:t>
            </a:r>
            <a:endParaRPr lang="pt-BR" sz="4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3"/>
          <a:srcRect l="15687" t="35235" r="50553" b="35234"/>
          <a:stretch/>
        </p:blipFill>
        <p:spPr>
          <a:xfrm>
            <a:off x="2044688" y="1772816"/>
            <a:ext cx="7416824" cy="3647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35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783632" y="260648"/>
            <a:ext cx="7315200" cy="1412776"/>
          </a:xfrm>
        </p:spPr>
        <p:txBody>
          <a:bodyPr anchor="t">
            <a:normAutofit/>
          </a:bodyPr>
          <a:lstStyle/>
          <a:p>
            <a:pPr algn="ctr"/>
            <a:r>
              <a:rPr lang="pt-BR" sz="4000" dirty="0" smtClean="0"/>
              <a:t>Combata a pressão que os outros alunos possam sentir</a:t>
            </a:r>
            <a:endParaRPr lang="pt-BR" sz="4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15134" t="39172" r="50000" b="35235"/>
          <a:stretch/>
        </p:blipFill>
        <p:spPr>
          <a:xfrm>
            <a:off x="767408" y="1844824"/>
            <a:ext cx="10900902" cy="4498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898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7488" y="188640"/>
            <a:ext cx="9315400" cy="1539874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/>
              <a:t>Crie espaço para ouvir os estudantes e identificar problemas emocionais</a:t>
            </a:r>
            <a:endParaRPr lang="pt-BR" sz="40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/>
          <a:srcRect l="15133" t="38188" r="50000" b="36219"/>
          <a:stretch/>
        </p:blipFill>
        <p:spPr>
          <a:xfrm>
            <a:off x="1055440" y="2276872"/>
            <a:ext cx="8375086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157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23592" y="908720"/>
            <a:ext cx="7315200" cy="1828800"/>
          </a:xfrm>
        </p:spPr>
        <p:txBody>
          <a:bodyPr anchor="ctr">
            <a:noAutofit/>
          </a:bodyPr>
          <a:lstStyle/>
          <a:p>
            <a:pPr algn="ctr"/>
            <a:r>
              <a:rPr lang="pt-BR" sz="4000" dirty="0" smtClean="0"/>
              <a:t>Em que ponto você acha que sua aparência te coloca em situações de desvantagem?</a:t>
            </a:r>
            <a:br>
              <a:rPr lang="pt-BR" sz="4000" dirty="0" smtClean="0"/>
            </a:br>
            <a:r>
              <a:rPr lang="pt-BR" sz="4000" dirty="0" smtClean="0"/>
              <a:t/>
            </a:r>
            <a:br>
              <a:rPr lang="pt-BR" sz="4000" dirty="0" smtClean="0"/>
            </a:b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18096213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999656" y="1916832"/>
            <a:ext cx="6096000" cy="255454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000" dirty="0">
                <a:latin typeface="+mj-lt"/>
              </a:rPr>
              <a:t/>
            </a:r>
            <a:br>
              <a:rPr lang="pt-BR" sz="4000" dirty="0">
                <a:latin typeface="+mj-lt"/>
              </a:rPr>
            </a:br>
            <a:r>
              <a:rPr lang="pt-BR" sz="4000" dirty="0">
                <a:latin typeface="+mj-lt"/>
              </a:rPr>
              <a:t>Em que </a:t>
            </a:r>
            <a:r>
              <a:rPr lang="pt-BR" sz="4000" dirty="0" smtClean="0">
                <a:latin typeface="+mj-lt"/>
              </a:rPr>
              <a:t>ponto </a:t>
            </a:r>
            <a:r>
              <a:rPr lang="pt-BR" sz="4000" dirty="0">
                <a:latin typeface="+mj-lt"/>
              </a:rPr>
              <a:t>você acha que sofre preconceito?</a:t>
            </a:r>
            <a:br>
              <a:rPr lang="pt-BR" sz="4000" dirty="0">
                <a:latin typeface="+mj-lt"/>
              </a:rPr>
            </a:br>
            <a:endParaRPr lang="pt-BR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907176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35560" y="2492896"/>
            <a:ext cx="7668344" cy="1082674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/>
              <a:t>Em que ponto você acha que julga alguém pela aparência?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27854673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1919536" y="3284984"/>
            <a:ext cx="8104083" cy="579921"/>
          </a:xfrm>
        </p:spPr>
        <p:txBody>
          <a:bodyPr>
            <a:noAutofit/>
          </a:bodyPr>
          <a:lstStyle/>
          <a:p>
            <a:pPr algn="ctr"/>
            <a:r>
              <a:rPr lang="pt-BR" sz="4000" dirty="0" smtClean="0"/>
              <a:t>Qual o seu preceito?</a:t>
            </a:r>
            <a:endParaRPr lang="pt-BR" sz="4000" dirty="0"/>
          </a:p>
        </p:txBody>
      </p:sp>
    </p:spTree>
    <p:extLst>
      <p:ext uri="{BB962C8B-B14F-4D97-AF65-F5344CB8AC3E}">
        <p14:creationId xmlns:p14="http://schemas.microsoft.com/office/powerpoint/2010/main" val="31773487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migos das crianças 16X9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13246115_TF03896101.potx" id="{89497A73-0C88-4195-8A38-43AAC8638EE2}" vid="{E6B5ECC8-341F-41AB-B193-AACEAE7B9011}"/>
    </a:ext>
  </a:extLst>
</a:theme>
</file>

<file path=ppt/theme/theme2.xml><?xml version="1.0" encoding="utf-8"?>
<a:theme xmlns:a="http://schemas.openxmlformats.org/drawingml/2006/main" name="Tema do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ChildrenFriends">
      <a:dk1>
        <a:srgbClr val="404040"/>
      </a:dk1>
      <a:lt1>
        <a:sysClr val="window" lastClr="FFFFFF"/>
      </a:lt1>
      <a:dk2>
        <a:srgbClr val="000000"/>
      </a:dk2>
      <a:lt2>
        <a:srgbClr val="EAEAEA"/>
      </a:lt2>
      <a:accent1>
        <a:srgbClr val="A63121"/>
      </a:accent1>
      <a:accent2>
        <a:srgbClr val="318DCB"/>
      </a:accent2>
      <a:accent3>
        <a:srgbClr val="F28330"/>
      </a:accent3>
      <a:accent4>
        <a:srgbClr val="50B852"/>
      </a:accent4>
      <a:accent5>
        <a:srgbClr val="EEAD1D"/>
      </a:accent5>
      <a:accent6>
        <a:srgbClr val="A68555"/>
      </a:accent6>
      <a:hlink>
        <a:srgbClr val="F28330"/>
      </a:hlink>
      <a:folHlink>
        <a:srgbClr val="969696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EDF6667-B669-49A4-BBE6-2132BA71C0C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DA15C6C-6BB6-4DB6-B7D6-7F14EAB2CC5C}">
  <ds:schemaRefs>
    <ds:schemaRef ds:uri="http://purl.org/dc/elements/1.1/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terms/"/>
    <ds:schemaRef ds:uri="40262f94-9f35-4ac3-9a90-690165a166b7"/>
    <ds:schemaRef ds:uri="a4f35948-e619-41b3-aa29-22878b09cfd2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4A369AEE-D726-45B1-ACA9-0D6048C368C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Apresentação educacional para crianças na escola, álbum (widescreen)</Template>
  <TotalTime>22</TotalTime>
  <Words>150</Words>
  <Application>Microsoft Office PowerPoint</Application>
  <PresentationFormat>Widescreen</PresentationFormat>
  <Paragraphs>18</Paragraphs>
  <Slides>10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Times New Roman</vt:lpstr>
      <vt:lpstr>Amigos das crianças 16X9</vt:lpstr>
      <vt:lpstr>Conversando sobre o filme  “Extraordinário”</vt:lpstr>
      <vt:lpstr>Discuta abertamente sobre “as diferenças” entre TODOS alunos</vt:lpstr>
      <vt:lpstr>Prepare os alunos para combater o bullying</vt:lpstr>
      <vt:lpstr>Atue também com os agressores e suas famílias</vt:lpstr>
      <vt:lpstr>Combata a pressão que os outros alunos possam sentir</vt:lpstr>
      <vt:lpstr>Crie espaço para ouvir os estudantes e identificar problemas emocionais</vt:lpstr>
      <vt:lpstr>Em que ponto você acha que sua aparência te coloca em situações de desvantagem?  </vt:lpstr>
      <vt:lpstr>Apresentação do PowerPoint</vt:lpstr>
      <vt:lpstr>Em que ponto você acha que julga alguém pela aparência?</vt:lpstr>
      <vt:lpstr>Qual o seu preceito?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Conversando sobre o filme  “Extraordinário”</dc:title>
  <dc:creator>SSE PC1</dc:creator>
  <cp:keywords/>
  <cp:lastModifiedBy>SSE2 PC2</cp:lastModifiedBy>
  <cp:revision>5</cp:revision>
  <dcterms:created xsi:type="dcterms:W3CDTF">2018-03-12T20:07:42Z</dcterms:created>
  <dcterms:modified xsi:type="dcterms:W3CDTF">2018-03-13T15:16:34Z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TC038961019991</vt:lpwstr>
  </property>
  <property fmtid="{D5CDD505-2E9C-101B-9397-08002B2CF9AE}" pid="3" name="ContentTypeId">
    <vt:lpwstr>0x010100AA3F7D94069FF64A86F7DFF56D60E3BE</vt:lpwstr>
  </property>
</Properties>
</file>